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3" r:id="rId4"/>
  </p:sldMasterIdLst>
  <p:notesMasterIdLst>
    <p:notesMasterId r:id="rId17"/>
  </p:notesMasterIdLst>
  <p:sldIdLst>
    <p:sldId id="257" r:id="rId5"/>
    <p:sldId id="269" r:id="rId6"/>
    <p:sldId id="267" r:id="rId7"/>
    <p:sldId id="274" r:id="rId8"/>
    <p:sldId id="268" r:id="rId9"/>
    <p:sldId id="275" r:id="rId10"/>
    <p:sldId id="276" r:id="rId11"/>
    <p:sldId id="278" r:id="rId12"/>
    <p:sldId id="279" r:id="rId13"/>
    <p:sldId id="277" r:id="rId14"/>
    <p:sldId id="280" r:id="rId15"/>
    <p:sldId id="281" r:id="rId16"/>
  </p:sldIdLst>
  <p:sldSz cx="12192000" cy="6858000"/>
  <p:notesSz cx="6858000" cy="9144000"/>
  <p:embeddedFontLst>
    <p:embeddedFont>
      <p:font typeface="Regular Aimsun Medium" panose="02000603040000020003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s" id="{EDF9D48F-E07A-6B42-AB12-85605292D837}">
          <p14:sldIdLst>
            <p14:sldId id="257"/>
          </p14:sldIdLst>
        </p14:section>
        <p14:section name="Closing Slides" id="{0667D1A8-6DBF-6F41-AE4F-01AD4225D029}">
          <p14:sldIdLst/>
        </p14:section>
        <p14:section name="Content Slides" id="{C3C744AF-662D-5244-9375-BD388C0028CE}">
          <p14:sldIdLst>
            <p14:sldId id="269"/>
            <p14:sldId id="267"/>
            <p14:sldId id="274"/>
            <p14:sldId id="268"/>
            <p14:sldId id="275"/>
            <p14:sldId id="276"/>
            <p14:sldId id="278"/>
            <p14:sldId id="279"/>
            <p14:sldId id="277"/>
            <p14:sldId id="280"/>
            <p14:sldId id="281"/>
          </p14:sldIdLst>
        </p14:section>
        <p14:section name="Divider Slides" id="{801306ED-C729-AF4D-A2B5-5112D0CE99F9}">
          <p14:sldIdLst/>
        </p14:section>
      </p14:sectionLst>
    </p:ext>
    <p:ext uri="{EFAFB233-063F-42B5-8137-9DF3F51BA10A}">
      <p15:sldGuideLst xmlns:p15="http://schemas.microsoft.com/office/powerpoint/2012/main">
        <p15:guide id="2" pos="3838" userDrawn="1">
          <p15:clr>
            <a:srgbClr val="A4A3A4"/>
          </p15:clr>
        </p15:guide>
        <p15:guide id="4" orient="horz" pos="288" userDrawn="1">
          <p15:clr>
            <a:srgbClr val="A4A3A4"/>
          </p15:clr>
        </p15:guide>
        <p15:guide id="5" pos="7392" userDrawn="1">
          <p15:clr>
            <a:srgbClr val="A4A3A4"/>
          </p15:clr>
        </p15:guide>
        <p15:guide id="8" pos="3837">
          <p15:clr>
            <a:srgbClr val="A4A3A4"/>
          </p15:clr>
        </p15:guide>
        <p15:guide id="10" pos="73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42E"/>
    <a:srgbClr val="E9DFD5"/>
    <a:srgbClr val="D7C6E6"/>
    <a:srgbClr val="C9DAE3"/>
    <a:srgbClr val="E9A59D"/>
    <a:srgbClr val="E4DAD0"/>
    <a:srgbClr val="09254C"/>
    <a:srgbClr val="1F80D9"/>
    <a:srgbClr val="00968B"/>
    <a:srgbClr val="FFC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2736" autoAdjust="0"/>
  </p:normalViewPr>
  <p:slideViewPr>
    <p:cSldViewPr snapToGrid="0" snapToObjects="1">
      <p:cViewPr varScale="1">
        <p:scale>
          <a:sx n="102" d="100"/>
          <a:sy n="102" d="100"/>
        </p:scale>
        <p:origin x="948" y="114"/>
      </p:cViewPr>
      <p:guideLst>
        <p:guide pos="3838"/>
        <p:guide orient="horz" pos="288"/>
        <p:guide pos="7392"/>
        <p:guide pos="3837"/>
        <p:guide pos="73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-460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55598-14A8-AE4A-B5A6-77399887D489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C2C91-0A62-5E40-97E5-863C2C472B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5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bg>
      <p:bgPr>
        <a:solidFill>
          <a:srgbClr val="092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43400" y="5662613"/>
            <a:ext cx="3467100" cy="395287"/>
          </a:xfrm>
        </p:spPr>
        <p:txBody>
          <a:bodyPr>
            <a:normAutofit/>
          </a:bodyPr>
          <a:lstStyle>
            <a:lvl1pPr marL="0" indent="0" algn="ctr">
              <a:buNone/>
              <a:defRPr lang="en-US" sz="1400" b="0" i="0" kern="1200" dirty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pPr lvl="0"/>
            <a:r>
              <a:rPr lang="en-US"/>
              <a:t>Deck •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9D83B-FD86-EA4E-996A-1152A2B72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57105" y="1467486"/>
            <a:ext cx="3853286" cy="380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57200" y="1120803"/>
            <a:ext cx="7353300" cy="46572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75FC-DD21-3B4D-B1C8-C3E574E9A3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F3E58-6092-744C-A348-3CC4B1AE20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3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57200" y="1120803"/>
            <a:ext cx="7353300" cy="46572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75FC-DD21-3B4D-B1C8-C3E574E9A3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08A25-484E-4C45-BA09-6585F76216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6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57200" y="1120803"/>
            <a:ext cx="7353300" cy="46572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75FC-DD21-3B4D-B1C8-C3E574E9A3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109A4-AF8B-1146-82B0-7184B6F9AB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50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57200" y="1120803"/>
            <a:ext cx="7353300" cy="46572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75FC-DD21-3B4D-B1C8-C3E574E9A3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8435C-0AB8-5742-9713-5024DB1129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50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57200" y="1120803"/>
            <a:ext cx="7353300" cy="46572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75FC-DD21-3B4D-B1C8-C3E574E9A3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FA356-621E-DA4D-8523-CAF4329172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e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E4979-3FA0-F747-AA4A-3CF96AD0E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B792A4-F540-5B45-9AA5-1C34599E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9165D99-6302-9A4B-A4B9-EEA13279F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20803"/>
            <a:ext cx="7353300" cy="46572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A24DFA-F6E2-054D-8E45-DB76715392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68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re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E4979-3FA0-F747-AA4A-3CF96AD0E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B792A4-F540-5B45-9AA5-1C34599E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10D9-73C8-4849-AEE7-5B745BFD6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2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235033"/>
            <a:ext cx="11277600" cy="494805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</a:lstStyle>
          <a:p>
            <a:r>
              <a:rPr lang="en-US"/>
              <a:t>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BFF6B-5C1C-3442-BE4A-DF69813A5C0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382DD1-BEC8-7644-9D61-0F9DB4F1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D4DD2-FC0C-164A-8637-AC68DE44A5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5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6096000" y="1389186"/>
            <a:ext cx="5638800" cy="4492072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9" y="1389186"/>
            <a:ext cx="4559013" cy="448346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579222-3D75-6846-80CE-327F12784D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23FCE7-A479-D845-8434-EC9A5E1C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2091AE-1826-614D-9881-460ABE53E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79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57200"/>
            <a:ext cx="11277600" cy="564585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400">
                <a:solidFill>
                  <a:srgbClr val="09254C"/>
                </a:solidFill>
              </a:defRPr>
            </a:lvl1pPr>
            <a:lvl2pPr marL="457200" indent="0">
              <a:lnSpc>
                <a:spcPts val="3000"/>
              </a:lnSpc>
              <a:buNone/>
              <a:defRPr sz="2400"/>
            </a:lvl2pPr>
            <a:lvl3pPr marL="914400" indent="0">
              <a:lnSpc>
                <a:spcPts val="3000"/>
              </a:lnSpc>
              <a:buNone/>
              <a:defRPr sz="2400"/>
            </a:lvl3pPr>
            <a:lvl4pPr marL="1371600" indent="0">
              <a:lnSpc>
                <a:spcPts val="3000"/>
              </a:lnSpc>
              <a:buNone/>
              <a:defRPr sz="2400"/>
            </a:lvl4pPr>
            <a:lvl5pPr marL="1828800" indent="0">
              <a:lnSpc>
                <a:spcPts val="3000"/>
              </a:lnSpc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76C9A-209E-FB43-AEBB-FF04CBA6BB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30823-0312-9247-B764-D476242C3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7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 With Title">
    <p:bg>
      <p:bgPr>
        <a:solidFill>
          <a:srgbClr val="092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72644"/>
            <a:ext cx="11277600" cy="1472540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None/>
              <a:defRPr lang="en-US" sz="4000" b="0" i="0" kern="1200" dirty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91713-5FE7-914D-A953-BD3C995E6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157105" y="1467486"/>
            <a:ext cx="3853286" cy="380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6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72608-58B3-0744-A927-A5C21C6B6D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01BE554-A238-1948-AF54-2BFB242676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76346" y="1389186"/>
            <a:ext cx="7558454" cy="4492072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144654A-BFC0-C54F-8F67-86E6B6711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1720" y="1389186"/>
            <a:ext cx="3257426" cy="448346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9C8B91-43A0-5844-BFB3-62E0544F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4C7F1-446A-5641-8D66-3B9E0CCFE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5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239715"/>
            <a:ext cx="11277600" cy="4897315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Picture/Video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7C86F4-B2EB-804D-B46E-93ED51ED5A1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3F9CA1-BB1B-BD46-AADF-BF6945C0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EE1A2-F881-9648-ACEF-6EBAEE2959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20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1">
    <p:bg>
      <p:bgPr>
        <a:solidFill>
          <a:srgbClr val="C9D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0" y="1477108"/>
            <a:ext cx="5638800" cy="461596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72711"/>
            <a:ext cx="4378960" cy="462475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11616812" y="1344154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11616812" y="5957467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CA2CA62-9539-1D4F-9AC8-23F11A138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610" y="6356350"/>
            <a:ext cx="274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04FCF4-DEBC-8347-884B-E4244706C5B4}"/>
              </a:ext>
            </a:extLst>
          </p:cNvPr>
          <p:cNvSpPr/>
          <p:nvPr userDrawn="1"/>
        </p:nvSpPr>
        <p:spPr>
          <a:xfrm>
            <a:off x="5978012" y="1344154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0E43CE-1FEE-2D41-956F-05E2251E1472}"/>
              </a:ext>
            </a:extLst>
          </p:cNvPr>
          <p:cNvSpPr/>
          <p:nvPr userDrawn="1"/>
        </p:nvSpPr>
        <p:spPr>
          <a:xfrm>
            <a:off x="5978012" y="5957467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E59836A-1337-3548-AEEC-0113AA65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DEF940-915D-FA47-A806-DB8A1EB5F8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7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_1">
    <p:bg>
      <p:bgPr>
        <a:solidFill>
          <a:srgbClr val="E9A5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0" y="1477108"/>
            <a:ext cx="5638800" cy="461596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72711"/>
            <a:ext cx="4378960" cy="462475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11616812" y="1354015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11616812" y="5967328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CA2CA62-9539-1D4F-9AC8-23F11A138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610" y="6356350"/>
            <a:ext cx="274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55D004-53D3-F042-803E-93212918BA19}"/>
              </a:ext>
            </a:extLst>
          </p:cNvPr>
          <p:cNvSpPr/>
          <p:nvPr userDrawn="1"/>
        </p:nvSpPr>
        <p:spPr>
          <a:xfrm>
            <a:off x="5978012" y="1344154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B34F5A-6485-D847-B1BD-A567A9FC1797}"/>
              </a:ext>
            </a:extLst>
          </p:cNvPr>
          <p:cNvSpPr/>
          <p:nvPr userDrawn="1"/>
        </p:nvSpPr>
        <p:spPr>
          <a:xfrm>
            <a:off x="5978012" y="5957467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DA192B-7B9E-E24E-A05F-53D690E2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15BF4A-42C6-C340-8989-93D7269CDC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_1">
    <p:bg>
      <p:bgPr>
        <a:solidFill>
          <a:srgbClr val="D7C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0" y="1477108"/>
            <a:ext cx="5638800" cy="461596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72711"/>
            <a:ext cx="4378960" cy="462475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11616812" y="1354015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11616812" y="5967328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CA2CA62-9539-1D4F-9AC8-23F11A138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610" y="6356350"/>
            <a:ext cx="274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C72E082-0676-E849-98F8-3B8EF6CCCE0E}"/>
              </a:ext>
            </a:extLst>
          </p:cNvPr>
          <p:cNvSpPr/>
          <p:nvPr userDrawn="1"/>
        </p:nvSpPr>
        <p:spPr>
          <a:xfrm>
            <a:off x="5978012" y="1344154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25300-BD18-A44D-AECE-A3D135C4E1B2}"/>
              </a:ext>
            </a:extLst>
          </p:cNvPr>
          <p:cNvSpPr/>
          <p:nvPr userDrawn="1"/>
        </p:nvSpPr>
        <p:spPr>
          <a:xfrm>
            <a:off x="5978012" y="5957467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86718A5-6B75-E14A-84F6-4F1C6E4E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07CF1B-AF16-9443-B79A-2E35DC5085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15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_1">
    <p:bg>
      <p:bgPr>
        <a:solidFill>
          <a:srgbClr val="E9D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0" y="1477108"/>
            <a:ext cx="5638800" cy="461596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72711"/>
            <a:ext cx="4378960" cy="462475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11616812" y="1354015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11616812" y="5967328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CA2CA62-9539-1D4F-9AC8-23F11A138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610" y="6356350"/>
            <a:ext cx="274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1567A2-FCCB-D544-8FA6-13328A6B154E}"/>
              </a:ext>
            </a:extLst>
          </p:cNvPr>
          <p:cNvSpPr/>
          <p:nvPr userDrawn="1"/>
        </p:nvSpPr>
        <p:spPr>
          <a:xfrm>
            <a:off x="5978012" y="1344154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15E316-4CD1-3F41-BDF9-1CF956C42F23}"/>
              </a:ext>
            </a:extLst>
          </p:cNvPr>
          <p:cNvSpPr/>
          <p:nvPr userDrawn="1"/>
        </p:nvSpPr>
        <p:spPr>
          <a:xfrm>
            <a:off x="5978012" y="5957467"/>
            <a:ext cx="235975" cy="2359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0E0C1F-60CA-C249-B115-4363DBEA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ED1ADD-E3C8-7E48-B36E-BD22392738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2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Content Layout">
    <p:bg>
      <p:bgPr>
        <a:solidFill>
          <a:srgbClr val="D7C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235033"/>
            <a:ext cx="11277600" cy="494805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</a:lstStyle>
          <a:p>
            <a:r>
              <a:rPr lang="en-US"/>
              <a:t>Content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027411E-9948-B942-8BF9-F259644BC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610" y="6356350"/>
            <a:ext cx="274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20623CD-0ADD-9446-B9A7-2489169AD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396A1E-5C3A-9B46-8401-7269C1320B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57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Content Layout">
    <p:bg>
      <p:bgPr>
        <a:solidFill>
          <a:srgbClr val="C9D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235033"/>
            <a:ext cx="11277600" cy="494805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</a:lstStyle>
          <a:p>
            <a:r>
              <a:rPr lang="en-US"/>
              <a:t>Content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027411E-9948-B942-8BF9-F259644BC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610" y="6356350"/>
            <a:ext cx="274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0BE727-0B94-2B45-96B7-DEFACA8E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B4D5A1-B98D-8B40-8139-CB8562E0AD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457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&amp; Content Layout">
    <p:bg>
      <p:bgPr>
        <a:solidFill>
          <a:srgbClr val="E9D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235033"/>
            <a:ext cx="11277600" cy="494805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</a:lstStyle>
          <a:p>
            <a:r>
              <a:rPr lang="en-US"/>
              <a:t>Content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027411E-9948-B942-8BF9-F259644BC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610" y="6356350"/>
            <a:ext cx="274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F59B39-C22E-9141-A4B5-A889D01EB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753CFC-3741-0C46-9721-34BE52C09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777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Content Layout">
    <p:bg>
      <p:bgPr>
        <a:solidFill>
          <a:srgbClr val="E9A5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235033"/>
            <a:ext cx="11277600" cy="4948053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</a:lstStyle>
          <a:p>
            <a:r>
              <a:rPr lang="en-US"/>
              <a:t>Content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027411E-9948-B942-8BF9-F259644BC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610" y="6356350"/>
            <a:ext cx="2744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D37150-23CE-2048-BB9B-40199EDCE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3C346-4D5C-8B4B-AF24-CA31289589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Page With Title">
    <p:bg>
      <p:bgPr>
        <a:solidFill>
          <a:srgbClr val="092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usy city street&#10;&#10;Description automatically generated with low confidence">
            <a:extLst>
              <a:ext uri="{FF2B5EF4-FFF2-40B4-BE49-F238E27FC236}">
                <a16:creationId xmlns:a16="http://schemas.microsoft.com/office/drawing/2014/main" id="{0D290A02-F582-0F45-AFC7-D9D78B57C2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0323FE-DB98-BC4A-A14E-766076F998C1}"/>
              </a:ext>
            </a:extLst>
          </p:cNvPr>
          <p:cNvSpPr/>
          <p:nvPr userDrawn="1"/>
        </p:nvSpPr>
        <p:spPr>
          <a:xfrm>
            <a:off x="0" y="4428877"/>
            <a:ext cx="12192000" cy="2429123"/>
          </a:xfrm>
          <a:prstGeom prst="rect">
            <a:avLst/>
          </a:prstGeom>
          <a:gradFill flip="none" rotWithShape="1">
            <a:gsLst>
              <a:gs pos="0">
                <a:srgbClr val="09254C"/>
              </a:gs>
              <a:gs pos="0">
                <a:srgbClr val="09254C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805F3C-E82A-3249-896C-8B6764DE1E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3600" y="6164440"/>
            <a:ext cx="1734480" cy="6125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4150738-FE2E-8A40-9B90-306977B7E1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2" y="5349599"/>
            <a:ext cx="9817087" cy="87120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2340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1">
    <p:bg>
      <p:bgPr>
        <a:solidFill>
          <a:srgbClr val="092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65992"/>
            <a:ext cx="7353300" cy="136280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028092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65789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2">
    <p:bg>
      <p:bgPr>
        <a:solidFill>
          <a:srgbClr val="1F80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2763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3604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_2">
    <p:bg>
      <p:bgPr>
        <a:gradFill>
          <a:gsLst>
            <a:gs pos="0">
              <a:srgbClr val="09254C"/>
            </a:gs>
            <a:gs pos="70000">
              <a:srgbClr val="D33479">
                <a:alpha val="75000"/>
              </a:srgbClr>
            </a:gs>
            <a:gs pos="30000">
              <a:srgbClr val="E9A59D"/>
            </a:gs>
            <a:gs pos="0">
              <a:srgbClr val="E9DFD5"/>
            </a:gs>
            <a:gs pos="100000">
              <a:srgbClr val="1F80D9">
                <a:alpha val="75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2763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1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_2">
    <p:bg>
      <p:bgPr>
        <a:gradFill>
          <a:gsLst>
            <a:gs pos="0">
              <a:srgbClr val="09254C">
                <a:alpha val="50000"/>
                <a:lumMod val="99816"/>
                <a:lumOff val="184"/>
              </a:srgbClr>
            </a:gs>
            <a:gs pos="50000">
              <a:srgbClr val="C9DAE3">
                <a:alpha val="50000"/>
              </a:srgbClr>
            </a:gs>
            <a:gs pos="0">
              <a:srgbClr val="E9DFD5">
                <a:alpha val="50000"/>
              </a:srgbClr>
            </a:gs>
            <a:gs pos="100000">
              <a:srgbClr val="1F80D9">
                <a:alpha val="25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2763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ACF79-9C30-FC1F-8202-E4A2EB707C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53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3">
    <p:bg>
      <p:bgPr>
        <a:solidFill>
          <a:srgbClr val="EF4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45223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57200" y="6057900"/>
            <a:ext cx="269632" cy="3465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Regular Medium" charset="0"/>
                <a:ea typeface="Regular Medium" charset="0"/>
                <a:cs typeface="Regular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0">
              <a:solidFill>
                <a:schemeClr val="bg2"/>
              </a:solidFill>
              <a:latin typeface="Regular Aimsun Medium" panose="0200060304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349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4">
    <p:bg>
      <p:bgPr>
        <a:solidFill>
          <a:srgbClr val="009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29246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6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3">
    <p:bg>
      <p:bgPr>
        <a:solidFill>
          <a:srgbClr val="D33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57200" y="6057900"/>
            <a:ext cx="269632" cy="346563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Regular Medium" charset="0"/>
                <a:ea typeface="Regular Medium" charset="0"/>
                <a:cs typeface="Regular Medium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i="0">
              <a:solidFill>
                <a:schemeClr val="bg2"/>
              </a:solidFill>
              <a:latin typeface="Regular Aimsun Medium" panose="02000603040000020003" pitchFamily="2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BCFA74B-54E4-BF43-AFBD-5C97ECE05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29246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A3F3A26-8B83-0149-9B93-924B20882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3118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9">
    <p:bg>
      <p:bgPr>
        <a:solidFill>
          <a:srgbClr val="D7C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166C0F8-4FD1-324E-A76B-4E501E51A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2763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C2608E5-4A9D-C746-B3A3-2A1C25CB1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0823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5">
    <p:bg>
      <p:bgPr>
        <a:solidFill>
          <a:srgbClr val="FFC4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2763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733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>
      <p:bgPr>
        <a:solidFill>
          <a:srgbClr val="E9A5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2763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109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Page With Title">
    <p:bg>
      <p:bgPr>
        <a:solidFill>
          <a:srgbClr val="092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90A02-F582-0F45-AFC7-D9D78B57C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427" b="31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0323FE-DB98-BC4A-A14E-766076F998C1}"/>
              </a:ext>
            </a:extLst>
          </p:cNvPr>
          <p:cNvSpPr/>
          <p:nvPr userDrawn="1"/>
        </p:nvSpPr>
        <p:spPr>
          <a:xfrm>
            <a:off x="0" y="4428877"/>
            <a:ext cx="12192000" cy="2429123"/>
          </a:xfrm>
          <a:prstGeom prst="rect">
            <a:avLst/>
          </a:prstGeom>
          <a:gradFill flip="none" rotWithShape="1">
            <a:gsLst>
              <a:gs pos="0">
                <a:srgbClr val="09254C"/>
              </a:gs>
              <a:gs pos="0">
                <a:srgbClr val="09254C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805F3C-E82A-3249-896C-8B6764DE1E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3600" y="6164440"/>
            <a:ext cx="1734480" cy="6125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19FB1-D0F1-3645-8AC3-88ECECAF3F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2" y="5349599"/>
            <a:ext cx="9817087" cy="87120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99919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>
      <p:bgPr>
        <a:solidFill>
          <a:srgbClr val="E9D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2763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7273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>
      <p:bgPr>
        <a:solidFill>
          <a:srgbClr val="E9DF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704850" y="0"/>
            <a:ext cx="68580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120000"/>
              </a:lnSpc>
              <a:buFont typeface="Arial" charset="0"/>
              <a:buChar char="•"/>
            </a:pPr>
            <a:endParaRPr lang="en-US" b="0" i="0">
              <a:latin typeface="Regular Aimsun Medium" panose="02000603040000020003" pitchFamily="2" charset="77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2763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4601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5" orient="horz" pos="4032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>
      <p:bgPr>
        <a:solidFill>
          <a:srgbClr val="C9DA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7353300" cy="132763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57200" y="2019300"/>
            <a:ext cx="7353300" cy="773723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chemeClr val="tx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2447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288">
          <p15:clr>
            <a:srgbClr val="FBAE40"/>
          </p15:clr>
        </p15:guide>
        <p15:guide id="6" pos="739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rgbClr val="092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199" y="465992"/>
            <a:ext cx="9024551" cy="1362808"/>
          </a:xfrm>
        </p:spPr>
        <p:txBody>
          <a:bodyPr/>
          <a:lstStyle>
            <a:lvl1pPr>
              <a:lnSpc>
                <a:spcPct val="12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Thanks!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D75B3-2927-9244-87D4-1C82F3363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2913" y="6334797"/>
            <a:ext cx="1572048" cy="3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213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ed Text Layout" preserve="1">
  <p:cSld name="2_Bulleted Text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3"/>
          <p:cNvSpPr txBox="1">
            <a:spLocks noGrp="1"/>
          </p:cNvSpPr>
          <p:nvPr>
            <p:ph type="title"/>
          </p:nvPr>
        </p:nvSpPr>
        <p:spPr>
          <a:xfrm>
            <a:off x="457201" y="457201"/>
            <a:ext cx="7353300" cy="64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9254C"/>
              </a:buClr>
              <a:buSzPts val="3200"/>
              <a:buFont typeface="Arial"/>
              <a:buNone/>
              <a:defRPr sz="2117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3"/>
          <p:cNvSpPr txBox="1">
            <a:spLocks noGrp="1"/>
          </p:cNvSpPr>
          <p:nvPr>
            <p:ph type="subTitle" idx="1"/>
          </p:nvPr>
        </p:nvSpPr>
        <p:spPr>
          <a:xfrm>
            <a:off x="457201" y="1120804"/>
            <a:ext cx="7353300" cy="46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SzPts val="2400"/>
              <a:buNone/>
              <a:defRPr sz="1588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rgbClr val="09254C"/>
              </a:buClr>
              <a:buSzPts val="2000"/>
              <a:buNone/>
              <a:defRPr sz="1323"/>
            </a:lvl2pPr>
            <a:lvl3pPr lvl="2" algn="ctr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rgbClr val="09254C"/>
              </a:buClr>
              <a:buSzPts val="1800"/>
              <a:buNone/>
              <a:defRPr sz="1190"/>
            </a:lvl3pPr>
            <a:lvl4pPr lvl="3" algn="ctr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rgbClr val="09254C"/>
              </a:buClr>
              <a:buSzPts val="1600"/>
              <a:buNone/>
              <a:defRPr sz="1058"/>
            </a:lvl4pPr>
            <a:lvl5pPr lvl="4" algn="ctr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rgbClr val="09254C"/>
              </a:buClr>
              <a:buSzPts val="1600"/>
              <a:buNone/>
              <a:defRPr sz="1058"/>
            </a:lvl5pPr>
            <a:lvl6pPr lvl="5" algn="ctr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58"/>
            </a:lvl6pPr>
            <a:lvl7pPr lvl="6" algn="ctr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58"/>
            </a:lvl7pPr>
            <a:lvl8pPr lvl="7" algn="ctr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58"/>
            </a:lvl8pPr>
            <a:lvl9pPr lvl="8" algn="ctr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058"/>
            </a:lvl9pPr>
          </a:lstStyle>
          <a:p>
            <a:endParaRPr/>
          </a:p>
        </p:txBody>
      </p:sp>
      <p:sp>
        <p:nvSpPr>
          <p:cNvPr id="27" name="Google Shape;27;p53"/>
          <p:cNvSpPr txBox="1">
            <a:spLocks noGrp="1"/>
          </p:cNvSpPr>
          <p:nvPr>
            <p:ph type="sldNum" idx="12"/>
          </p:nvPr>
        </p:nvSpPr>
        <p:spPr>
          <a:xfrm>
            <a:off x="8990612" y="6356352"/>
            <a:ext cx="27432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b="0" i="0">
                <a:latin typeface="Regular Aimsun Medium" panose="02000603040000020003" pitchFamily="2" charset="77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8" name="Google Shape;28;p53"/>
          <p:cNvSpPr txBox="1">
            <a:spLocks noGrp="1"/>
          </p:cNvSpPr>
          <p:nvPr>
            <p:ph type="body" idx="2"/>
          </p:nvPr>
        </p:nvSpPr>
        <p:spPr>
          <a:xfrm>
            <a:off x="457200" y="1719265"/>
            <a:ext cx="11277601" cy="45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02391" lvl="0" indent="-226793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SzPts val="1800"/>
              <a:buChar char="•"/>
              <a:defRPr b="0" i="0">
                <a:latin typeface="Regular Aimsun Medium" panose="02000603040000020003" pitchFamily="2" charset="77"/>
              </a:defRPr>
            </a:lvl1pPr>
            <a:lvl2pPr marL="604783" lvl="1" indent="-226793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rgbClr val="09254C"/>
              </a:buClr>
              <a:buSzPts val="1800"/>
              <a:buChar char="•"/>
              <a:defRPr/>
            </a:lvl2pPr>
            <a:lvl3pPr marL="907174" lvl="2" indent="-226793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rgbClr val="09254C"/>
              </a:buClr>
              <a:buSzPts val="1800"/>
              <a:buChar char="•"/>
              <a:defRPr/>
            </a:lvl3pPr>
            <a:lvl4pPr marL="1209566" lvl="3" indent="-226793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rgbClr val="09254C"/>
              </a:buClr>
              <a:buSzPts val="1800"/>
              <a:buChar char="•"/>
              <a:defRPr/>
            </a:lvl4pPr>
            <a:lvl5pPr marL="1511958" lvl="4" indent="-226793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rgbClr val="09254C"/>
              </a:buClr>
              <a:buSzPts val="1800"/>
              <a:buChar char="•"/>
              <a:defRPr/>
            </a:lvl5pPr>
            <a:lvl6pPr marL="1814349" lvl="5" indent="-226793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116741" lvl="6" indent="-226793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419132" lvl="7" indent="-226793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721524" lvl="8" indent="-151196" algn="l">
              <a:lnSpc>
                <a:spcPct val="120000"/>
              </a:lnSpc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3602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Page With Title">
    <p:bg>
      <p:bgPr>
        <a:solidFill>
          <a:srgbClr val="092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90A02-F582-0F45-AFC7-D9D78B57C2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0323FE-DB98-BC4A-A14E-766076F998C1}"/>
              </a:ext>
            </a:extLst>
          </p:cNvPr>
          <p:cNvSpPr/>
          <p:nvPr userDrawn="1"/>
        </p:nvSpPr>
        <p:spPr>
          <a:xfrm>
            <a:off x="0" y="4428877"/>
            <a:ext cx="12192000" cy="2429123"/>
          </a:xfrm>
          <a:prstGeom prst="rect">
            <a:avLst/>
          </a:prstGeom>
          <a:gradFill flip="none" rotWithShape="1">
            <a:gsLst>
              <a:gs pos="0">
                <a:srgbClr val="09254C"/>
              </a:gs>
              <a:gs pos="0">
                <a:srgbClr val="09254C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Regular Aimsun Medium" panose="02000603040000020003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805F3C-E82A-3249-896C-8B6764DE1E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173600" y="6164440"/>
            <a:ext cx="1734480" cy="6125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919FB1-D0F1-3645-8AC3-88ECECAF3F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2912" y="5349599"/>
            <a:ext cx="9817087" cy="87120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83558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(Main) Title Slide_1">
    <p:bg>
      <p:bgPr>
        <a:solidFill>
          <a:srgbClr val="092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891140"/>
            <a:ext cx="7353300" cy="1362808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20000"/>
              </a:lnSpc>
              <a:defRPr sz="40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5527535"/>
            <a:ext cx="7353300" cy="769316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Event, Speaker, additional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6EABB-2D52-8440-8263-1830B54D2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0207" y="321994"/>
            <a:ext cx="2208673" cy="7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482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e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EAF5F9-0E30-0F44-AF81-22C89F1A02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10E4D0-3A31-E44D-B88C-0A86151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>
                <a:solidFill>
                  <a:srgbClr val="09254C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2891C84-1188-1049-ADD2-119BF5EAF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20803"/>
            <a:ext cx="7353300" cy="46572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5A8D8-4D02-AC48-B856-986EC2E201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FD8C9A4-C174-DE4F-9274-1A5B1CFD6D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" y="1719263"/>
            <a:ext cx="11277600" cy="45088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6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710E4D0-3A31-E44D-B88C-0A861511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>
                <a:solidFill>
                  <a:srgbClr val="09254C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2891C84-1188-1049-ADD2-119BF5EAF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20803"/>
            <a:ext cx="7353300" cy="46572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5A8D8-4D02-AC48-B856-986EC2E201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EADB9F-937B-7A40-9F64-85A7E61D76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19471"/>
            <a:ext cx="11277600" cy="449876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500"/>
              </a:spcBef>
              <a:buNone/>
              <a:defRPr sz="1800">
                <a:solidFill>
                  <a:srgbClr val="09254C"/>
                </a:solidFill>
              </a:defRPr>
            </a:lvl1pPr>
            <a:lvl2pPr marL="457200" indent="0">
              <a:lnSpc>
                <a:spcPts val="3000"/>
              </a:lnSpc>
              <a:buNone/>
              <a:defRPr sz="2400"/>
            </a:lvl2pPr>
            <a:lvl3pPr marL="914400" indent="0">
              <a:lnSpc>
                <a:spcPts val="3000"/>
              </a:lnSpc>
              <a:buNone/>
              <a:defRPr sz="2400"/>
            </a:lvl3pPr>
            <a:lvl4pPr marL="1371600" indent="0">
              <a:lnSpc>
                <a:spcPts val="3000"/>
              </a:lnSpc>
              <a:buNone/>
              <a:defRPr sz="2400"/>
            </a:lvl4pPr>
            <a:lvl5pPr marL="1828800" indent="0">
              <a:lnSpc>
                <a:spcPts val="3000"/>
              </a:lnSpc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FE16E2-4AED-A641-B3B2-DBD8D55AA3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12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199"/>
            <a:ext cx="7353300" cy="64225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320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57200" y="1120803"/>
            <a:ext cx="7353300" cy="465725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 i="0">
                <a:solidFill>
                  <a:srgbClr val="09254C"/>
                </a:solidFill>
                <a:latin typeface="Regular Aimsun Medium" panose="02000603040000020003" pitchFamily="2" charset="77"/>
                <a:ea typeface="Regular Aimsun Medium" panose="02000603040000020003" pitchFamily="2" charset="77"/>
                <a:cs typeface="Regular Aimsun Medium" panose="020006030400000200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450D539-0024-5348-9096-1FD8CE420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" y="1687287"/>
            <a:ext cx="11277600" cy="4539342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/>
            </a:lvl1pPr>
          </a:lstStyle>
          <a:p>
            <a:r>
              <a:rPr lang="en-US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175FC-DD21-3B4D-B1C8-C3E574E9A3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C0B22-D3A1-5948-B685-37C615A52F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3261" y="6207312"/>
            <a:ext cx="1704906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353300" cy="120534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 (Regular Medium 32pt)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7549"/>
            <a:ext cx="7408126" cy="455117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 (18pt)</a:t>
            </a:r>
          </a:p>
          <a:p>
            <a:pPr lvl="1"/>
            <a:r>
              <a:rPr lang="en-US"/>
              <a:t>Second level (18pt)</a:t>
            </a:r>
          </a:p>
          <a:p>
            <a:pPr lvl="2"/>
            <a:r>
              <a:rPr lang="en-US"/>
              <a:t>Third level (18pt)</a:t>
            </a:r>
          </a:p>
          <a:p>
            <a:pPr lvl="3"/>
            <a:r>
              <a:rPr lang="en-US"/>
              <a:t>Fourth level (18pt)</a:t>
            </a:r>
          </a:p>
          <a:p>
            <a:pPr lvl="4"/>
            <a:r>
              <a:rPr lang="en-US"/>
              <a:t>Fifth level (18pt)</a:t>
            </a:r>
          </a:p>
          <a:p>
            <a:pPr lvl="5"/>
            <a:r>
              <a:rPr lang="en-US"/>
              <a:t>Sixth level (18pt)</a:t>
            </a:r>
          </a:p>
          <a:p>
            <a:pPr lvl="6"/>
            <a:r>
              <a:rPr lang="en-US"/>
              <a:t>Seventh level (18pt)</a:t>
            </a:r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/>
              <a:t>Eighth level (18pt)</a:t>
            </a:r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/>
              <a:t>Ninth level (18pt)</a:t>
            </a:r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DA43B-D7F9-E447-9EA9-73625E2FB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6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9254C"/>
                </a:solidFill>
                <a:latin typeface="Regular Aimsun Medium" panose="02000603040000020003" pitchFamily="2" charset="77"/>
              </a:defRPr>
            </a:lvl1pPr>
          </a:lstStyle>
          <a:p>
            <a:fld id="{AA543C61-8AFA-D84A-A60E-2ADF35713F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4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b="0" i="0" kern="1200" baseline="0">
          <a:solidFill>
            <a:srgbClr val="09254C"/>
          </a:solidFill>
          <a:latin typeface="Regular Aimsun Medium" panose="02000603040000020003" pitchFamily="2" charset="77"/>
          <a:ea typeface="Regular Aimsun Medium" panose="02000603040000020003" pitchFamily="2" charset="77"/>
          <a:cs typeface="Regular Aimsun Medium" panose="02000603040000020003" pitchFamily="2" charset="77"/>
        </a:defRPr>
      </a:lvl1pPr>
    </p:titleStyle>
    <p:bodyStyle>
      <a:lvl1pPr marL="228600" indent="-228600" algn="l" defTabSz="914400" rtl="0" eaLnBrk="1" fontAlgn="ctr" latinLnBrk="0" hangingPunct="1">
        <a:lnSpc>
          <a:spcPct val="120000"/>
        </a:lnSpc>
        <a:spcBef>
          <a:spcPts val="500"/>
        </a:spcBef>
        <a:spcAft>
          <a:spcPts val="0"/>
        </a:spcAft>
        <a:buClr>
          <a:srgbClr val="09254C"/>
        </a:buClr>
        <a:buFont typeface="Arial"/>
        <a:buChar char="•"/>
        <a:defRPr sz="1800" b="0" i="0" kern="1200">
          <a:solidFill>
            <a:srgbClr val="09254C"/>
          </a:solidFill>
          <a:latin typeface="Regular Aimsun Medium" panose="02000603040000020003" pitchFamily="2" charset="77"/>
          <a:ea typeface="Regular Aimsun Medium" panose="02000603040000020003" pitchFamily="2" charset="77"/>
          <a:cs typeface="Regular Aimsun Medium" panose="02000603040000020003" pitchFamily="2" charset="77"/>
        </a:defRPr>
      </a:lvl1pPr>
      <a:lvl2pPr marL="685800" indent="-228600" algn="l" defTabSz="914400" rtl="0" eaLnBrk="1" fontAlgn="ctr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/>
        <a:buChar char="•"/>
        <a:defRPr sz="1800" b="0" i="0" kern="1200">
          <a:solidFill>
            <a:srgbClr val="09254C"/>
          </a:solidFill>
          <a:latin typeface="Regular Aimsun Medium" panose="02000603040000020003" pitchFamily="2" charset="77"/>
          <a:ea typeface="Regular Aimsun Medium" panose="02000603040000020003" pitchFamily="2" charset="77"/>
          <a:cs typeface="Regular Aimsun Medium" panose="02000603040000020003" pitchFamily="2" charset="77"/>
        </a:defRPr>
      </a:lvl2pPr>
      <a:lvl3pPr marL="1143000" indent="-228600" algn="l" defTabSz="914400" rtl="0" eaLnBrk="1" fontAlgn="ctr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/>
        <a:buChar char="•"/>
        <a:defRPr sz="1800" b="0" i="0" kern="1200">
          <a:solidFill>
            <a:srgbClr val="09254C"/>
          </a:solidFill>
          <a:latin typeface="Regular Aimsun Medium" panose="02000603040000020003" pitchFamily="2" charset="77"/>
          <a:ea typeface="Regular Aimsun Medium" panose="02000603040000020003" pitchFamily="2" charset="77"/>
          <a:cs typeface="Regular Aimsun Medium" panose="02000603040000020003" pitchFamily="2" charset="77"/>
        </a:defRPr>
      </a:lvl3pPr>
      <a:lvl4pPr marL="1600200" indent="-228600" algn="l" defTabSz="914400" rtl="0" eaLnBrk="1" fontAlgn="ctr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/>
        <a:buChar char="•"/>
        <a:defRPr sz="1800" b="0" i="0" kern="1200">
          <a:solidFill>
            <a:srgbClr val="09254C"/>
          </a:solidFill>
          <a:latin typeface="Regular Aimsun Medium" panose="02000603040000020003" pitchFamily="2" charset="77"/>
          <a:ea typeface="Regular Aimsun Medium" panose="02000603040000020003" pitchFamily="2" charset="77"/>
          <a:cs typeface="Regular Aimsun Medium" panose="02000603040000020003" pitchFamily="2" charset="77"/>
        </a:defRPr>
      </a:lvl4pPr>
      <a:lvl5pPr marL="2057400" indent="-228600" algn="l" defTabSz="914400" rtl="0" eaLnBrk="1" fontAlgn="ctr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/>
        <a:buChar char="•"/>
        <a:defRPr sz="1800" b="0" i="0" kern="1200" baseline="0">
          <a:solidFill>
            <a:srgbClr val="09254C"/>
          </a:solidFill>
          <a:latin typeface="Regular Aimsun Medium" panose="02000603040000020003" pitchFamily="2" charset="77"/>
          <a:ea typeface="Regular Aimsun Medium" panose="02000603040000020003" pitchFamily="2" charset="77"/>
          <a:cs typeface="Regular Aimsun Medium" panose="02000603040000020003" pitchFamily="2" charset="77"/>
        </a:defRPr>
      </a:lvl5pPr>
      <a:lvl6pPr marL="2571750" indent="-28575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gular Aimsun Medium" panose="02000603040000020003" pitchFamily="2" charset="77"/>
          <a:ea typeface="+mn-ea"/>
          <a:cs typeface="+mn-cs"/>
        </a:defRPr>
      </a:lvl6pPr>
      <a:lvl7pPr marL="3028950" indent="-285750" algn="l" defTabSz="914400" rtl="0" eaLnBrk="1" latinLnBrk="0" hangingPunct="1">
        <a:lnSpc>
          <a:spcPct val="120000"/>
        </a:lnSpc>
        <a:spcBef>
          <a:spcPts val="5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gular Aimsun Medium" panose="02000603040000020003" pitchFamily="2" charset="77"/>
          <a:ea typeface="+mn-ea"/>
          <a:cs typeface="+mn-cs"/>
        </a:defRPr>
      </a:lvl7pPr>
      <a:lvl8pPr marL="3429000" marR="0" indent="-228600" algn="l" defTabSz="914400" rtl="0" eaLnBrk="1" fontAlgn="auto" latinLnBrk="0" hangingPunct="1">
        <a:lnSpc>
          <a:spcPct val="12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b="0" i="0" kern="1200">
          <a:solidFill>
            <a:schemeClr val="tx1"/>
          </a:solidFill>
          <a:latin typeface="Regular Aimsun Medium" panose="02000603040000020003" pitchFamily="2" charset="77"/>
          <a:ea typeface="+mn-ea"/>
          <a:cs typeface="+mn-cs"/>
        </a:defRPr>
      </a:lvl8pPr>
      <a:lvl9pPr marL="3657600" marR="0" indent="0" algn="l" defTabSz="914400" rtl="0" eaLnBrk="1" fontAlgn="auto" latinLnBrk="0" hangingPunct="1">
        <a:lnSpc>
          <a:spcPct val="120000"/>
        </a:lnSpc>
        <a:spcBef>
          <a:spcPts val="500"/>
        </a:spcBef>
        <a:spcAft>
          <a:spcPts val="0"/>
        </a:spcAft>
        <a:buClrTx/>
        <a:buSzTx/>
        <a:buFont typeface="Arial"/>
        <a:buNone/>
        <a:tabLst/>
        <a:defRPr sz="1800" b="0" i="0" kern="1200">
          <a:solidFill>
            <a:schemeClr val="tx1"/>
          </a:solidFill>
          <a:latin typeface="Regular Aimsun Medium" panose="02000603040000020003" pitchFamily="2" charset="77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8" pos="7392">
          <p15:clr>
            <a:srgbClr val="F26B43"/>
          </p15:clr>
        </p15:guide>
        <p15:guide id="10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E0FC-1C5A-510F-7EC6-4CAE7ADEA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Aimsun</a:t>
            </a:r>
            <a:r>
              <a:rPr lang="en-US" dirty="0"/>
              <a:t> Next – Carla Integration</a:t>
            </a:r>
          </a:p>
        </p:txBody>
      </p:sp>
    </p:spTree>
    <p:extLst>
      <p:ext uri="{BB962C8B-B14F-4D97-AF65-F5344CB8AC3E}">
        <p14:creationId xmlns:p14="http://schemas.microsoft.com/office/powerpoint/2010/main" val="16532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FB0BC-3BC8-31B3-2002-E84C72993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87C7D-D791-8348-285C-0C6BC9C331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B03A6-A28B-733C-2FDB-55AF0141D64C}"/>
              </a:ext>
            </a:extLst>
          </p:cNvPr>
          <p:cNvSpPr txBox="1"/>
          <p:nvPr/>
        </p:nvSpPr>
        <p:spPr>
          <a:xfrm>
            <a:off x="625248" y="2136338"/>
            <a:ext cx="42706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endParaRPr lang="en-GB" dirty="0"/>
          </a:p>
          <a:p>
            <a:pPr marL="342900" indent="-342900">
              <a:buAutoNum type="alphaLcParenR"/>
            </a:pPr>
            <a:r>
              <a:rPr lang="en-GB" dirty="0"/>
              <a:t>Start </a:t>
            </a:r>
            <a:r>
              <a:rPr lang="en-GB" dirty="0" err="1"/>
              <a:t>Aimsun</a:t>
            </a:r>
            <a:r>
              <a:rPr lang="en-GB" dirty="0"/>
              <a:t> Next</a:t>
            </a:r>
          </a:p>
          <a:p>
            <a:pPr marL="342900" indent="-342900">
              <a:buAutoNum type="alphaLcParenR"/>
            </a:pPr>
            <a:r>
              <a:rPr lang="en-GB" dirty="0"/>
              <a:t>Start Carla</a:t>
            </a:r>
          </a:p>
          <a:p>
            <a:pPr marL="342900" indent="-342900">
              <a:buAutoNum type="alphaLcParenR"/>
            </a:pPr>
            <a:r>
              <a:rPr lang="en-GB" dirty="0"/>
              <a:t>Launch </a:t>
            </a:r>
            <a:r>
              <a:rPr lang="en-GB" dirty="0" err="1"/>
              <a:t>Aimsun</a:t>
            </a:r>
            <a:r>
              <a:rPr lang="en-GB" dirty="0"/>
              <a:t> Next simulation</a:t>
            </a:r>
          </a:p>
          <a:p>
            <a:pPr marL="342900" indent="-342900">
              <a:buAutoNum type="alphaLcParenR"/>
            </a:pPr>
            <a:r>
              <a:rPr lang="en-GB" dirty="0"/>
              <a:t>Wait for the message “EAI Connector is waiting for new connections”</a:t>
            </a:r>
          </a:p>
          <a:p>
            <a:pPr marL="342900" indent="-342900">
              <a:buAutoNum type="alphaLcParenR"/>
            </a:pPr>
            <a:r>
              <a:rPr lang="en-GB" dirty="0"/>
              <a:t>Launch the python script that creates the connection between Carla and </a:t>
            </a:r>
            <a:r>
              <a:rPr lang="en-GB" dirty="0" err="1"/>
              <a:t>Aimsun</a:t>
            </a:r>
            <a:endParaRPr lang="en-GB" dirty="0"/>
          </a:p>
          <a:p>
            <a:pPr marL="342900" indent="-342900">
              <a:buAutoNum type="alphaLcParenR"/>
            </a:pPr>
            <a:r>
              <a:rPr lang="en-GB" dirty="0"/>
              <a:t>Wait for the simulation to finish or wait for error messages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EB394F-7AF2-AC47-2EAE-4F89D907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you launch the co-simulation?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23AEE-0E9D-0402-1E5E-94CCB0B4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53" y="2022959"/>
            <a:ext cx="5314924" cy="11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8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33746-FE96-5F5A-6419-77707735B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FD4A5-AD2A-560F-F463-87BCC66B1B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E85734-8D4E-DF7C-7FBA-9C77FC4F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222" y="2881011"/>
            <a:ext cx="7353300" cy="642257"/>
          </a:xfrm>
        </p:spPr>
        <p:txBody>
          <a:bodyPr>
            <a:normAutofit/>
          </a:bodyPr>
          <a:lstStyle/>
          <a:p>
            <a:r>
              <a:rPr lang="en-US" dirty="0"/>
              <a:t>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861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F6C4E-4BA5-3947-2439-20866D3F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B02CD-2A02-2603-37E4-59142FA36B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6D47A3-62BB-CB5E-58A0-C3F732E5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222" y="2881011"/>
            <a:ext cx="7353300" cy="642257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68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70398-7E6F-A750-46EB-29B97CEC6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57251-B4CD-6F7F-73A9-9C9AB7BA12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7A923-220E-F4AC-1F19-D3CEE145389C}"/>
              </a:ext>
            </a:extLst>
          </p:cNvPr>
          <p:cNvSpPr txBox="1"/>
          <p:nvPr/>
        </p:nvSpPr>
        <p:spPr>
          <a:xfrm>
            <a:off x="457200" y="1908313"/>
            <a:ext cx="607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73E4CA-AAB3-1E7E-6B2A-8A5567E2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3B0CE-CBD7-7E34-DC58-39DCF2A2B12F}"/>
              </a:ext>
            </a:extLst>
          </p:cNvPr>
          <p:cNvSpPr txBox="1"/>
          <p:nvPr/>
        </p:nvSpPr>
        <p:spPr>
          <a:xfrm>
            <a:off x="528154" y="3175726"/>
            <a:ext cx="58345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egular Aimsun Medium" panose="02000603040000020003" charset="0"/>
              </a:rPr>
              <a:t>This interface is a python script that utilizes the API utility of Carla and uses External Agent Interface of </a:t>
            </a:r>
            <a:r>
              <a:rPr lang="en-US" dirty="0" err="1">
                <a:latin typeface="Regular Aimsun Medium" panose="02000603040000020003" charset="0"/>
              </a:rPr>
              <a:t>Aimsun</a:t>
            </a:r>
            <a:r>
              <a:rPr lang="en-US" dirty="0">
                <a:latin typeface="Regular Aimsun Medium" panose="02000603040000020003" charset="0"/>
              </a:rPr>
              <a:t> next to establish a connection. </a:t>
            </a:r>
          </a:p>
          <a:p>
            <a:endParaRPr lang="en-US" dirty="0">
              <a:latin typeface="Regular Aimsun Medium" panose="02000603040000020003" charset="0"/>
            </a:endParaRPr>
          </a:p>
          <a:p>
            <a:r>
              <a:rPr lang="en-US" dirty="0">
                <a:latin typeface="Regular Aimsun Medium" panose="02000603040000020003" charset="0"/>
              </a:rPr>
              <a:t>The connection is created with a python script. </a:t>
            </a:r>
          </a:p>
          <a:p>
            <a:endParaRPr lang="en-US" dirty="0">
              <a:latin typeface="Regular Aimsun Medium" panose="02000603040000020003" charset="0"/>
            </a:endParaRPr>
          </a:p>
          <a:p>
            <a:r>
              <a:rPr lang="en-US" dirty="0">
                <a:latin typeface="Regular Aimsun Medium" panose="02000603040000020003" charset="0"/>
              </a:rPr>
              <a:t>This utility is currently a work in progress</a:t>
            </a:r>
            <a:endParaRPr lang="en-GB" dirty="0">
              <a:latin typeface="Regular Aimsun Medium" panose="02000603040000020003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21C12-8377-B22B-2059-59003027A94A}"/>
              </a:ext>
            </a:extLst>
          </p:cNvPr>
          <p:cNvSpPr txBox="1"/>
          <p:nvPr/>
        </p:nvSpPr>
        <p:spPr>
          <a:xfrm>
            <a:off x="528154" y="1926889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Regular Aimsun Medium" panose="02000603040000020003" charset="0"/>
                <a:ea typeface="Aptos" panose="020B0004020202020204" pitchFamily="34" charset="0"/>
                <a:cs typeface="Times New Roman" panose="02020603050405020304" pitchFamily="18" charset="0"/>
              </a:rPr>
              <a:t>This interface allows </a:t>
            </a:r>
            <a:r>
              <a:rPr lang="en-GB" sz="1800" dirty="0" err="1">
                <a:effectLst/>
                <a:latin typeface="Regular Aimsun Medium" panose="02000603040000020003" charset="0"/>
                <a:ea typeface="Aptos" panose="020B0004020202020204" pitchFamily="34" charset="0"/>
                <a:cs typeface="Times New Roman" panose="02020603050405020304" pitchFamily="18" charset="0"/>
              </a:rPr>
              <a:t>Aimsun’s</a:t>
            </a:r>
            <a:r>
              <a:rPr lang="en-GB" sz="1800" dirty="0">
                <a:effectLst/>
                <a:latin typeface="Regular Aimsun Medium" panose="02000603040000020003" charset="0"/>
                <a:ea typeface="Aptos" panose="020B0004020202020204" pitchFamily="34" charset="0"/>
                <a:cs typeface="Times New Roman" panose="02020603050405020304" pitchFamily="18" charset="0"/>
              </a:rPr>
              <a:t> traffic agents to be represented in CARLA</a:t>
            </a:r>
            <a:r>
              <a:rPr lang="en-GB" dirty="0">
                <a:latin typeface="Regular Aimsun Medium" panose="02000603040000020003" charset="0"/>
                <a:ea typeface="Aptos" panose="020B0004020202020204" pitchFamily="34" charset="0"/>
                <a:cs typeface="Times New Roman" panose="02020603050405020304" pitchFamily="18" charset="0"/>
              </a:rPr>
              <a:t> and vice versa</a:t>
            </a:r>
            <a:r>
              <a:rPr lang="en-GB" sz="1800" dirty="0">
                <a:effectLst/>
                <a:latin typeface="Regular Aimsun Medium" panose="02000603040000020003" charset="0"/>
                <a:ea typeface="Aptos" panose="020B0004020202020204" pitchFamily="34" charset="0"/>
                <a:cs typeface="Times New Roman" panose="02020603050405020304" pitchFamily="18" charset="0"/>
              </a:rPr>
              <a:t> enabling advanced traffic and vehicle </a:t>
            </a:r>
            <a:r>
              <a:rPr lang="en-GB" sz="1800" dirty="0" err="1">
                <a:effectLst/>
                <a:latin typeface="Regular Aimsun Medium" panose="02000603040000020003" charset="0"/>
                <a:ea typeface="Aptos" panose="020B0004020202020204" pitchFamily="34" charset="0"/>
                <a:cs typeface="Times New Roman" panose="02020603050405020304" pitchFamily="18" charset="0"/>
              </a:rPr>
              <a:t>behavior</a:t>
            </a:r>
            <a:r>
              <a:rPr lang="en-GB" sz="1800" dirty="0">
                <a:effectLst/>
                <a:latin typeface="Regular Aimsun Medium" panose="02000603040000020003" charset="0"/>
                <a:ea typeface="Aptos" panose="020B0004020202020204" pitchFamily="34" charset="0"/>
                <a:cs typeface="Times New Roman" panose="02020603050405020304" pitchFamily="18" charset="0"/>
              </a:rPr>
              <a:t> studies.</a:t>
            </a:r>
            <a:endParaRPr lang="en-GB" dirty="0">
              <a:latin typeface="Regular Aimsun Medium" panose="02000603040000020003" charset="0"/>
            </a:endParaRPr>
          </a:p>
        </p:txBody>
      </p:sp>
      <p:pic>
        <p:nvPicPr>
          <p:cNvPr id="2050" name="Picture 2" descr="The Future Of Autonomous Vehicles ...">
            <a:extLst>
              <a:ext uri="{FF2B5EF4-FFF2-40B4-BE49-F238E27FC236}">
                <a16:creationId xmlns:a16="http://schemas.microsoft.com/office/drawing/2014/main" id="{C466505B-2F9F-7301-4243-A207ABC7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83" y="2388554"/>
            <a:ext cx="3974663" cy="186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37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3C3CE-98A0-FDCC-21CF-9FC5B040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C8F64-FCA4-80FC-2C1A-E193DD94E90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8F371-5A2E-CEAB-CB0C-B72023FBC720}"/>
              </a:ext>
            </a:extLst>
          </p:cNvPr>
          <p:cNvSpPr txBox="1"/>
          <p:nvPr/>
        </p:nvSpPr>
        <p:spPr>
          <a:xfrm>
            <a:off x="457200" y="1908313"/>
            <a:ext cx="607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3324E5-BFD5-7C89-781D-A214F046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</a:t>
            </a:r>
            <a:endParaRPr lang="en-GB" dirty="0"/>
          </a:p>
        </p:txBody>
      </p:sp>
      <p:sp>
        <p:nvSpPr>
          <p:cNvPr id="11" name="AutoShape 2" descr="Internet outline">
            <a:extLst>
              <a:ext uri="{FF2B5EF4-FFF2-40B4-BE49-F238E27FC236}">
                <a16:creationId xmlns:a16="http://schemas.microsoft.com/office/drawing/2014/main" id="{E6111D48-F45B-3766-6B0B-5EFC3255E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20650" y="2447340"/>
            <a:ext cx="194259" cy="19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5" name="Picture 3" descr="CARLA Simulator">
            <a:extLst>
              <a:ext uri="{FF2B5EF4-FFF2-40B4-BE49-F238E27FC236}">
                <a16:creationId xmlns:a16="http://schemas.microsoft.com/office/drawing/2014/main" id="{B71F675F-33F0-610A-A9EE-6C5AB7F84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30" y="2447339"/>
            <a:ext cx="3108147" cy="233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F52863A-D805-5460-E882-BE7639C20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09" y="2670175"/>
            <a:ext cx="4455820" cy="15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2EC49BA-568A-FED9-C635-0F1533EB2F66}"/>
              </a:ext>
            </a:extLst>
          </p:cNvPr>
          <p:cNvCxnSpPr>
            <a:cxnSpLocks/>
            <a:stCxn id="3075" idx="0"/>
            <a:endCxn id="3076" idx="0"/>
          </p:cNvCxnSpPr>
          <p:nvPr/>
        </p:nvCxnSpPr>
        <p:spPr>
          <a:xfrm rot="16200000" flipH="1">
            <a:off x="5836543" y="-848100"/>
            <a:ext cx="222836" cy="6813715"/>
          </a:xfrm>
          <a:prstGeom prst="bentConnector3">
            <a:avLst>
              <a:gd name="adj1" fmla="val -32485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A8E8BF9-AD80-150F-4178-B616D8376E78}"/>
              </a:ext>
            </a:extLst>
          </p:cNvPr>
          <p:cNvCxnSpPr>
            <a:cxnSpLocks/>
            <a:stCxn id="3076" idx="2"/>
            <a:endCxn id="3075" idx="2"/>
          </p:cNvCxnSpPr>
          <p:nvPr/>
        </p:nvCxnSpPr>
        <p:spPr>
          <a:xfrm rot="5400000">
            <a:off x="5652650" y="1076280"/>
            <a:ext cx="590624" cy="6813715"/>
          </a:xfrm>
          <a:prstGeom prst="bentConnector3">
            <a:avLst>
              <a:gd name="adj1" fmla="val 2354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Computer outline">
            <a:extLst>
              <a:ext uri="{FF2B5EF4-FFF2-40B4-BE49-F238E27FC236}">
                <a16:creationId xmlns:a16="http://schemas.microsoft.com/office/drawing/2014/main" id="{CEAA8CDD-2076-095C-5141-6E1B52CB6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3266" y="2423684"/>
            <a:ext cx="2263643" cy="22636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845B62-E1C2-A4D7-51C9-9FD0DBFFAB62}"/>
              </a:ext>
            </a:extLst>
          </p:cNvPr>
          <p:cNvSpPr txBox="1"/>
          <p:nvPr/>
        </p:nvSpPr>
        <p:spPr>
          <a:xfrm>
            <a:off x="5649251" y="4101143"/>
            <a:ext cx="131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TCP/IP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6BE273-84E9-EB4B-28F3-EEC6A251DDE6}"/>
              </a:ext>
            </a:extLst>
          </p:cNvPr>
          <p:cNvSpPr txBox="1"/>
          <p:nvPr/>
        </p:nvSpPr>
        <p:spPr>
          <a:xfrm>
            <a:off x="3291350" y="1260941"/>
            <a:ext cx="560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egular Aimsun Medium" panose="02000603040000020003" charset="0"/>
              </a:rPr>
              <a:t>Carla-controlled vehicle information for next time step</a:t>
            </a:r>
            <a:endParaRPr lang="en-GB" dirty="0">
              <a:latin typeface="Regular Aimsun Medium" panose="02000603040000020003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8AE369-68D4-F4AD-20A1-7ED9838CD094}"/>
              </a:ext>
            </a:extLst>
          </p:cNvPr>
          <p:cNvSpPr txBox="1"/>
          <p:nvPr/>
        </p:nvSpPr>
        <p:spPr>
          <a:xfrm>
            <a:off x="3291349" y="5634350"/>
            <a:ext cx="560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egular Aimsun Medium" panose="02000603040000020003" charset="0"/>
              </a:rPr>
              <a:t>Aimsun</a:t>
            </a:r>
            <a:r>
              <a:rPr lang="en-US" dirty="0">
                <a:latin typeface="Regular Aimsun Medium" panose="02000603040000020003" charset="0"/>
              </a:rPr>
              <a:t>-controlled vehicle information for next time step</a:t>
            </a:r>
            <a:endParaRPr lang="en-GB" dirty="0">
              <a:latin typeface="Regular Aimsun Medium" panose="02000603040000020003" charset="0"/>
            </a:endParaRPr>
          </a:p>
        </p:txBody>
      </p:sp>
      <p:pic>
        <p:nvPicPr>
          <p:cNvPr id="1026" name="Picture 2" descr="Implementing Protocol Buffers in .NET ...">
            <a:extLst>
              <a:ext uri="{FF2B5EF4-FFF2-40B4-BE49-F238E27FC236}">
                <a16:creationId xmlns:a16="http://schemas.microsoft.com/office/drawing/2014/main" id="{D32555EF-D3E3-8C86-C0A7-D1B9FA2A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820" y="3216112"/>
            <a:ext cx="909180" cy="33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92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DD618-B9EE-EDA9-2EA9-1BFE3F552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E4978-AC97-E217-0D1E-AF7F77534D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DBE86F-27C7-1999-5FA4-195D4B1A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</a:t>
            </a:r>
            <a:endParaRPr lang="en-GB" dirty="0"/>
          </a:p>
        </p:txBody>
      </p:sp>
      <p:sp>
        <p:nvSpPr>
          <p:cNvPr id="11" name="AutoShape 2" descr="Internet outline">
            <a:extLst>
              <a:ext uri="{FF2B5EF4-FFF2-40B4-BE49-F238E27FC236}">
                <a16:creationId xmlns:a16="http://schemas.microsoft.com/office/drawing/2014/main" id="{7201DEC4-32D7-EA58-653F-BB87E41A0B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20650" y="2447340"/>
            <a:ext cx="194259" cy="19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 descr="A black screen with white squares&#10;&#10;Description automatically generated">
            <a:extLst>
              <a:ext uri="{FF2B5EF4-FFF2-40B4-BE49-F238E27FC236}">
                <a16:creationId xmlns:a16="http://schemas.microsoft.com/office/drawing/2014/main" id="{77B5666C-C859-B81F-D555-4CB37CEC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64" y="0"/>
            <a:ext cx="466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8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80B2-7BC9-9807-4B45-CD647A9ED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E8895-FAD9-5060-C247-E99F31A0954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9F386-A5EE-5190-A6DD-801AB6ED58A5}"/>
              </a:ext>
            </a:extLst>
          </p:cNvPr>
          <p:cNvSpPr txBox="1"/>
          <p:nvPr/>
        </p:nvSpPr>
        <p:spPr>
          <a:xfrm>
            <a:off x="457201" y="1187699"/>
            <a:ext cx="3886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egular Aimsun Medium" panose="02000603040000020003" charset="0"/>
              </a:rPr>
              <a:t>Prerequisites:</a:t>
            </a:r>
          </a:p>
          <a:p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AutoNum type="alphaLcParenR"/>
            </a:pPr>
            <a:r>
              <a:rPr lang="en-GB" dirty="0">
                <a:latin typeface="Regular Aimsun Medium" panose="02000603040000020003" charset="0"/>
              </a:rPr>
              <a:t>The map for the simulation should exist in the two software with the exact same coordinates (you can import </a:t>
            </a:r>
            <a:r>
              <a:rPr lang="en-GB" dirty="0" err="1">
                <a:latin typeface="Regular Aimsun Medium" panose="02000603040000020003" charset="0"/>
              </a:rPr>
              <a:t>opendrive</a:t>
            </a:r>
            <a:r>
              <a:rPr lang="en-GB" dirty="0">
                <a:latin typeface="Regular Aimsun Medium" panose="02000603040000020003" charset="0"/>
              </a:rPr>
              <a:t> maps in </a:t>
            </a:r>
            <a:r>
              <a:rPr lang="en-GB" dirty="0" err="1">
                <a:latin typeface="Regular Aimsun Medium" panose="02000603040000020003" charset="0"/>
              </a:rPr>
              <a:t>Aimsun</a:t>
            </a:r>
            <a:r>
              <a:rPr lang="en-GB" dirty="0">
                <a:latin typeface="Regular Aimsun Medium" panose="02000603040000020003" charset="0"/>
              </a:rPr>
              <a:t> Next)</a:t>
            </a:r>
          </a:p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AutoNum type="alphaLcParenR"/>
            </a:pPr>
            <a:r>
              <a:rPr lang="en-GB" dirty="0">
                <a:latin typeface="Regular Aimsun Medium" panose="02000603040000020003" charset="0"/>
              </a:rPr>
              <a:t>The two software should have the exact same simulation time step (This should be set in the Carla script and in </a:t>
            </a:r>
            <a:r>
              <a:rPr lang="en-GB" dirty="0" err="1">
                <a:latin typeface="Regular Aimsun Medium" panose="02000603040000020003" charset="0"/>
              </a:rPr>
              <a:t>Aimsun</a:t>
            </a:r>
            <a:r>
              <a:rPr lang="en-GB" dirty="0">
                <a:latin typeface="Regular Aimsun Medium" panose="02000603040000020003" charset="0"/>
              </a:rPr>
              <a:t> Next)</a:t>
            </a:r>
          </a:p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AutoNum type="alphaLcParenR"/>
            </a:pPr>
            <a:r>
              <a:rPr lang="en-GB" dirty="0">
                <a:latin typeface="Regular Aimsun Medium" panose="02000603040000020003" charset="0"/>
              </a:rPr>
              <a:t>The python script should be placed inside the Carla API folder (</a:t>
            </a:r>
            <a:r>
              <a:rPr lang="en-GB" dirty="0" err="1">
                <a:latin typeface="Regular Aimsun Medium" panose="02000603040000020003" charset="0"/>
              </a:rPr>
              <a:t>e.g</a:t>
            </a:r>
            <a:r>
              <a:rPr lang="en-GB" dirty="0">
                <a:latin typeface="Regular Aimsun Medium" panose="02000603040000020003" charset="0"/>
              </a:rPr>
              <a:t> </a:t>
            </a:r>
            <a:br>
              <a:rPr lang="en-GB" dirty="0">
                <a:latin typeface="Regular Aimsun Medium" panose="02000603040000020003" charset="0"/>
              </a:rPr>
            </a:br>
            <a:r>
              <a:rPr lang="en-US" dirty="0">
                <a:latin typeface="Regular Aimsun Medium" panose="02000603040000020003" charset="0"/>
              </a:rPr>
              <a:t>CARLA_0.9.15\</a:t>
            </a:r>
            <a:r>
              <a:rPr lang="en-US" dirty="0" err="1">
                <a:latin typeface="Regular Aimsun Medium" panose="02000603040000020003" charset="0"/>
              </a:rPr>
              <a:t>WindowsNoEditor</a:t>
            </a:r>
            <a:r>
              <a:rPr lang="en-US" dirty="0">
                <a:latin typeface="Regular Aimsun Medium" panose="02000603040000020003" charset="0"/>
              </a:rPr>
              <a:t>\</a:t>
            </a:r>
            <a:r>
              <a:rPr lang="en-US" dirty="0" err="1">
                <a:latin typeface="Regular Aimsun Medium" panose="02000603040000020003" charset="0"/>
              </a:rPr>
              <a:t>PythonAPI</a:t>
            </a:r>
            <a:r>
              <a:rPr lang="en-US" dirty="0">
                <a:latin typeface="Regular Aimsun Medium" panose="02000603040000020003" charset="0"/>
              </a:rPr>
              <a:t>\examples</a:t>
            </a:r>
            <a:r>
              <a:rPr lang="en-GB" dirty="0">
                <a:latin typeface="Regular Aimsun Medium" panose="02000603040000020003" charset="0"/>
              </a:rPr>
              <a:t>)</a:t>
            </a:r>
          </a:p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E26041-A0FD-A556-9CFE-58C84E40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platform works</a:t>
            </a: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D607441-D687-026D-9CD4-06560596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1667568"/>
            <a:ext cx="6552211" cy="352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6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52943-D9D6-3708-A05B-17EFFB8EC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E2D7E-436F-1163-5496-DF14815042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55733-B3E7-966E-8E0F-1900FEDA7D10}"/>
              </a:ext>
            </a:extLst>
          </p:cNvPr>
          <p:cNvSpPr txBox="1"/>
          <p:nvPr/>
        </p:nvSpPr>
        <p:spPr>
          <a:xfrm>
            <a:off x="539523" y="2136338"/>
            <a:ext cx="51423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AutoNum type="alphaLcParenR"/>
            </a:pPr>
            <a:r>
              <a:rPr lang="en-GB" dirty="0">
                <a:latin typeface="Regular Aimsun Medium" panose="02000603040000020003" charset="0"/>
              </a:rPr>
              <a:t>All vehicle types: CAR, BUS, TRUCK, PEDESTRIAN, MOTORBIKE, BICYCLE, need to have their own Vehicle Type and Vehicle Class in order to be properly reflected in Carla. </a:t>
            </a:r>
          </a:p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AutoNum type="alphaLcParenR"/>
            </a:pPr>
            <a:r>
              <a:rPr lang="en-GB" dirty="0">
                <a:latin typeface="Regular Aimsun Medium" panose="02000603040000020003" charset="0"/>
              </a:rPr>
              <a:t>Once they have been set up, they must be set in the External Agent API Menu as below </a:t>
            </a:r>
          </a:p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2931A0-2D11-DE49-AFA0-7C86EE07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be set up in </a:t>
            </a:r>
            <a:r>
              <a:rPr lang="en-US" dirty="0" err="1"/>
              <a:t>Aimsun</a:t>
            </a:r>
            <a:r>
              <a:rPr lang="en-US" dirty="0"/>
              <a:t> Next prior to the simulation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F8ED1-0D67-A6B8-B758-255F77B1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702" y="3200974"/>
            <a:ext cx="4494025" cy="3342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88C086-C48C-8F55-9E42-90418A83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156" y="989706"/>
            <a:ext cx="2600688" cy="206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59B241-E5B0-1202-26F1-CC45B258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948" y="989706"/>
            <a:ext cx="2514951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3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78342-E379-3A1A-E2E8-9535F1DAF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695E2-978B-8C60-FB80-86A808EFAE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DD2E3-EC72-084C-A79B-32151791E330}"/>
              </a:ext>
            </a:extLst>
          </p:cNvPr>
          <p:cNvSpPr txBox="1"/>
          <p:nvPr/>
        </p:nvSpPr>
        <p:spPr>
          <a:xfrm>
            <a:off x="625248" y="2413335"/>
            <a:ext cx="4270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AutoNum type="alphaLcParenR"/>
            </a:pPr>
            <a:r>
              <a:rPr lang="en-GB" dirty="0">
                <a:latin typeface="Regular Aimsun Medium" panose="02000603040000020003" charset="0"/>
              </a:rPr>
              <a:t>All vehicle types present in the </a:t>
            </a:r>
            <a:r>
              <a:rPr lang="en-GB" dirty="0" err="1">
                <a:latin typeface="Regular Aimsun Medium" panose="02000603040000020003" charset="0"/>
              </a:rPr>
              <a:t>Aimsun</a:t>
            </a:r>
            <a:r>
              <a:rPr lang="en-GB" dirty="0">
                <a:latin typeface="Regular Aimsun Medium" panose="02000603040000020003" charset="0"/>
              </a:rPr>
              <a:t> Next demand must be present in the “External Agent Type to Vehicle/Pedestrian Type menu of the External Agent API UI</a:t>
            </a:r>
          </a:p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BD69DA-3C24-5FCB-9E6D-8688DD23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needs to be set up in </a:t>
            </a:r>
            <a:r>
              <a:rPr lang="en-US" dirty="0" err="1"/>
              <a:t>Aimsun</a:t>
            </a:r>
            <a:r>
              <a:rPr lang="en-US" dirty="0"/>
              <a:t> Next prior to the simulation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6E964-61F9-E2AA-C03D-BE737C1F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456" y="2342997"/>
            <a:ext cx="6049219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9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03CD2-EB99-E826-7618-02F3D6D94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453F3-4469-4FE5-E66A-6D470FC736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45834-E2AC-0612-7889-A16C6FBAC686}"/>
              </a:ext>
            </a:extLst>
          </p:cNvPr>
          <p:cNvSpPr txBox="1"/>
          <p:nvPr/>
        </p:nvSpPr>
        <p:spPr>
          <a:xfrm>
            <a:off x="600075" y="1870410"/>
            <a:ext cx="42706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  <a:p>
            <a:r>
              <a:rPr lang="en-GB" dirty="0">
                <a:latin typeface="Regular Aimsun Medium" panose="02000603040000020003" charset="0"/>
              </a:rPr>
              <a:t>The interface consists of two main scripts:</a:t>
            </a:r>
          </a:p>
          <a:p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AutoNum type="alphaLcParenR"/>
            </a:pPr>
            <a:r>
              <a:rPr lang="en-GB" dirty="0">
                <a:latin typeface="Regular Aimsun Medium" panose="02000603040000020003" charset="0"/>
              </a:rPr>
              <a:t>aimsun_eai_controller.py</a:t>
            </a:r>
          </a:p>
          <a:p>
            <a:endParaRPr lang="en-GB" dirty="0">
              <a:latin typeface="Regular Aimsun Medium" panose="02000603040000020003" charset="0"/>
            </a:endParaRPr>
          </a:p>
          <a:p>
            <a:r>
              <a:rPr lang="en-GB" dirty="0">
                <a:latin typeface="Regular Aimsun Medium" panose="02000603040000020003" charset="0"/>
              </a:rPr>
              <a:t>b) ExternalAgentsConnector_pb2.py that has the structure of the </a:t>
            </a:r>
            <a:r>
              <a:rPr lang="en-GB" dirty="0" err="1">
                <a:latin typeface="Regular Aimsun Medium" panose="02000603040000020003" charset="0"/>
              </a:rPr>
              <a:t>protobuff</a:t>
            </a:r>
            <a:r>
              <a:rPr lang="en-GB" dirty="0">
                <a:latin typeface="Regular Aimsun Medium" panose="02000603040000020003" charset="0"/>
              </a:rPr>
              <a:t> messages that are being exchanged with </a:t>
            </a:r>
            <a:r>
              <a:rPr lang="en-GB" dirty="0" err="1">
                <a:latin typeface="Regular Aimsun Medium" panose="02000603040000020003" charset="0"/>
              </a:rPr>
              <a:t>Aimsun</a:t>
            </a:r>
            <a:r>
              <a:rPr lang="en-GB" dirty="0">
                <a:latin typeface="Regular Aimsun Medium" panose="02000603040000020003" charset="0"/>
              </a:rPr>
              <a:t> Next</a:t>
            </a:r>
          </a:p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7CB294-87DD-A38A-1611-E4EE9E82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needs to be set up from Carla’s side</a:t>
            </a:r>
            <a:endParaRPr lang="en-GB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24C0865-C975-A7FD-812E-A99F414650C4}"/>
              </a:ext>
            </a:extLst>
          </p:cNvPr>
          <p:cNvSpPr/>
          <p:nvPr/>
        </p:nvSpPr>
        <p:spPr>
          <a:xfrm>
            <a:off x="5203136" y="3690938"/>
            <a:ext cx="1771650" cy="352425"/>
          </a:xfrm>
          <a:prstGeom prst="rightArrow">
            <a:avLst/>
          </a:prstGeom>
          <a:solidFill>
            <a:srgbClr val="C9DAE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0B497-58FC-CC04-F224-F9A1516BCCC4}"/>
              </a:ext>
            </a:extLst>
          </p:cNvPr>
          <p:cNvSpPr txBox="1"/>
          <p:nvPr/>
        </p:nvSpPr>
        <p:spPr>
          <a:xfrm>
            <a:off x="7321323" y="2012901"/>
            <a:ext cx="4270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Has all Carla settings and connection logic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Should not be changed</a:t>
            </a:r>
          </a:p>
          <a:p>
            <a:pPr marL="342900" indent="-342900">
              <a:buAutoNum type="alphaLcParenR"/>
            </a:pP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5615421-F5AB-16FB-6AEE-C813E20AC4B8}"/>
              </a:ext>
            </a:extLst>
          </p:cNvPr>
          <p:cNvSpPr/>
          <p:nvPr/>
        </p:nvSpPr>
        <p:spPr>
          <a:xfrm>
            <a:off x="5193709" y="2895138"/>
            <a:ext cx="1771650" cy="352425"/>
          </a:xfrm>
          <a:prstGeom prst="rightArrow">
            <a:avLst/>
          </a:prstGeom>
          <a:solidFill>
            <a:srgbClr val="C9DAE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35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5B94D-156B-2954-3969-5752458F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36C40-559A-9F4D-54EA-E2A8664D7D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A543C61-8AFA-D84A-A60E-2ADF35713F08}" type="slidenum">
              <a:rPr lang="en-US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83D3E-9A8F-C983-3F3B-9F99B9728D71}"/>
              </a:ext>
            </a:extLst>
          </p:cNvPr>
          <p:cNvSpPr txBox="1"/>
          <p:nvPr/>
        </p:nvSpPr>
        <p:spPr>
          <a:xfrm>
            <a:off x="600074" y="1557681"/>
            <a:ext cx="95243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  <a:p>
            <a:r>
              <a:rPr lang="en-GB" dirty="0">
                <a:latin typeface="Regular Aimsun Medium" panose="02000603040000020003" charset="0"/>
              </a:rPr>
              <a:t>Within the aimsun_eai_controller.py script you can set:</a:t>
            </a:r>
          </a:p>
          <a:p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Regular Aimsun Medium" panose="02000603040000020003" charset="0"/>
              </a:rPr>
              <a:t>The map to be loaded by Carla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Regular Aimsun Medium" panose="02000603040000020003" charset="0"/>
              </a:rPr>
              <a:t>Spectator camera locations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u="sng" dirty="0">
                <a:latin typeface="Regular Aimsun Medium" panose="02000603040000020003" charset="0"/>
              </a:rPr>
              <a:t>CAV equipment and logic</a:t>
            </a:r>
          </a:p>
          <a:p>
            <a:pPr marL="342900" indent="-342900">
              <a:buFont typeface="+mj-lt"/>
              <a:buAutoNum type="arabicPeriod"/>
            </a:pPr>
            <a:endParaRPr lang="en-GB" u="sng" dirty="0">
              <a:latin typeface="Regular Aimsun Medium" panose="02000603040000020003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Regular Aimsun Medium" panose="02000603040000020003" charset="0"/>
              </a:rPr>
              <a:t>Blueprints for all vehicle types from </a:t>
            </a:r>
            <a:r>
              <a:rPr lang="en-GB" dirty="0" err="1">
                <a:latin typeface="Regular Aimsun Medium" panose="02000603040000020003" charset="0"/>
              </a:rPr>
              <a:t>Aimsun</a:t>
            </a: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Regular Aimsun Medium" panose="02000603040000020003" charset="0"/>
              </a:rPr>
              <a:t>Simulation time step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Regular Aimsun Medium" panose="02000603040000020003" charset="0"/>
            </a:endParaRPr>
          </a:p>
          <a:p>
            <a:pPr marL="342900" indent="-342900">
              <a:buAutoNum type="alphaLcParenR"/>
            </a:pPr>
            <a:endParaRPr lang="en-GB" dirty="0">
              <a:latin typeface="Regular Aimsun Medium" panose="02000603040000020003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2BA431-33BC-32AC-5842-2E3E1F43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needs to be set up from Carla’s side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22431-CAAE-DD98-EA5C-8AF8CFEF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36" y="1822918"/>
            <a:ext cx="4629796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112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imsun">
      <a:dk1>
        <a:srgbClr val="08244B"/>
      </a:dk1>
      <a:lt1>
        <a:srgbClr val="FFFFFF"/>
      </a:lt1>
      <a:dk2>
        <a:srgbClr val="1E80D4"/>
      </a:dk2>
      <a:lt2>
        <a:srgbClr val="C4D4DD"/>
      </a:lt2>
      <a:accent1>
        <a:srgbClr val="1E80D4"/>
      </a:accent1>
      <a:accent2>
        <a:srgbClr val="E9432D"/>
      </a:accent2>
      <a:accent3>
        <a:srgbClr val="009186"/>
      </a:accent3>
      <a:accent4>
        <a:srgbClr val="FEBE01"/>
      </a:accent4>
      <a:accent5>
        <a:srgbClr val="E49F97"/>
      </a:accent5>
      <a:accent6>
        <a:srgbClr val="E4DAD0"/>
      </a:accent6>
      <a:hlink>
        <a:srgbClr val="1E80D4"/>
      </a:hlink>
      <a:folHlink>
        <a:srgbClr val="1E80D4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9DAE3">
            <a:alpha val="70000"/>
          </a:srgb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8ed817c-c714-45cc-b62f-65ffd126ae8a">
      <Terms xmlns="http://schemas.microsoft.com/office/infopath/2007/PartnerControls"/>
    </lcf76f155ced4ddcb4097134ff3c332f>
    <TaxCatchAll xmlns="8f260db8-a682-4289-86ef-3f1cc1c1b286" xsi:nil="true"/>
    <ordre xmlns="08ed817c-c714-45cc-b62f-65ffd126ae8a">1</ordr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E31509C951594D822E1DF242604D93" ma:contentTypeVersion="19" ma:contentTypeDescription="Crear nuevo documento." ma:contentTypeScope="" ma:versionID="2ad9093960197cf3b4cf0f0e98771b64">
  <xsd:schema xmlns:xsd="http://www.w3.org/2001/XMLSchema" xmlns:xs="http://www.w3.org/2001/XMLSchema" xmlns:p="http://schemas.microsoft.com/office/2006/metadata/properties" xmlns:ns2="08ed817c-c714-45cc-b62f-65ffd126ae8a" xmlns:ns3="8f260db8-a682-4289-86ef-3f1cc1c1b286" targetNamespace="http://schemas.microsoft.com/office/2006/metadata/properties" ma:root="true" ma:fieldsID="5478fc8b9bc25ff35479bb25f37d7f68" ns2:_="" ns3:_="">
    <xsd:import namespace="08ed817c-c714-45cc-b62f-65ffd126ae8a"/>
    <xsd:import namespace="8f260db8-a682-4289-86ef-3f1cc1c1b2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ordr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ed817c-c714-45cc-b62f-65ffd126ae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e43f72ef-0f0e-4ab5-ac73-1a5f993447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rdre" ma:index="24" nillable="true" ma:displayName="ordre" ma:default="1" ma:format="Dropdown" ma:internalName="ordre" ma:percentage="FALSE">
      <xsd:simpleType>
        <xsd:restriction base="dms:Number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260db8-a682-4289-86ef-3f1cc1c1b28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55553cb-1311-4689-9e1a-357b54ba27c0}" ma:internalName="TaxCatchAll" ma:showField="CatchAllData" ma:web="8f260db8-a682-4289-86ef-3f1cc1c1b2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B8C1A0-19D8-4A14-B910-7DA7C68CAF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0069A-23C2-4A26-942B-69A2C22C3061}">
  <ds:schemaRefs>
    <ds:schemaRef ds:uri="http://purl.org/dc/dcmitype/"/>
    <ds:schemaRef ds:uri="08ed817c-c714-45cc-b62f-65ffd126ae8a"/>
    <ds:schemaRef ds:uri="8f260db8-a682-4289-86ef-3f1cc1c1b286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E373AF4-5771-4F97-ADF3-F687374BD9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ed817c-c714-45cc-b62f-65ffd126ae8a"/>
    <ds:schemaRef ds:uri="8f260db8-a682-4289-86ef-3f1cc1c1b2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Wingdings</vt:lpstr>
      <vt:lpstr>Regular Aimsun Medium</vt:lpstr>
      <vt:lpstr>Arial</vt:lpstr>
      <vt:lpstr>Calibri</vt:lpstr>
      <vt:lpstr>1_Office Theme</vt:lpstr>
      <vt:lpstr>Aimsun Next – Carla Integration</vt:lpstr>
      <vt:lpstr>Basic information</vt:lpstr>
      <vt:lpstr>High level overview</vt:lpstr>
      <vt:lpstr>Flowchart</vt:lpstr>
      <vt:lpstr>How the platform works</vt:lpstr>
      <vt:lpstr>What needs to be set up in Aimsun Next prior to the simulation</vt:lpstr>
      <vt:lpstr>What needs to be set up in Aimsun Next prior to the simulation</vt:lpstr>
      <vt:lpstr>What needs to be set up from Carla’s side</vt:lpstr>
      <vt:lpstr>What needs to be set up from Carla’s side</vt:lpstr>
      <vt:lpstr>How do you launch the co-simulation?</vt:lpstr>
      <vt:lpstr>Demonstration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Owens</dc:creator>
  <cp:lastModifiedBy>Alkis Papadoulis</cp:lastModifiedBy>
  <cp:revision>189</cp:revision>
  <cp:lastPrinted>2017-08-31T20:33:26Z</cp:lastPrinted>
  <dcterms:created xsi:type="dcterms:W3CDTF">2017-08-31T13:14:28Z</dcterms:created>
  <dcterms:modified xsi:type="dcterms:W3CDTF">2025-02-06T09:50:15Z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0x01010036E31509C951594D822E1DF242604D93</vt:lpwstr>
  </property>
</Properties>
</file>